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Black"/>
      <p:bold r:id="rId15"/>
      <p:boldItalic r:id="rId16"/>
    </p:embeddedFont>
    <p:embeddedFont>
      <p:font typeface="Jos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Tajawal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jawal-bold.fntdata"/><Relationship Id="rId25" Type="http://schemas.openxmlformats.org/officeDocument/2006/relationships/font" Target="fonts/Tajawal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Black-bold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Jost-regular.fntdata"/><Relationship Id="rId16" Type="http://schemas.openxmlformats.org/officeDocument/2006/relationships/font" Target="fonts/MontserratBlack-boldItalic.fntdata"/><Relationship Id="rId19" Type="http://schemas.openxmlformats.org/officeDocument/2006/relationships/font" Target="fonts/Jost-italic.fntdata"/><Relationship Id="rId18" Type="http://schemas.openxmlformats.org/officeDocument/2006/relationships/font" Target="fonts/Jos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1f682941b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1f682941b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2a474d89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2a474d89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2a474d89c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2a474d89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2a474d89c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2a474d89c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2a474d89c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2a474d89c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>
            <a:off x="3452019" y="-348332"/>
            <a:ext cx="1019565" cy="1290805"/>
            <a:chOff x="-4017975" y="-49702"/>
            <a:chExt cx="1162825" cy="1472177"/>
          </a:xfrm>
        </p:grpSpPr>
        <p:sp>
          <p:nvSpPr>
            <p:cNvPr id="12" name="Google Shape;12;p2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8425338" y="2120543"/>
            <a:ext cx="1938846" cy="1720830"/>
            <a:chOff x="-1873362" y="2120543"/>
            <a:chExt cx="1938846" cy="1720830"/>
          </a:xfrm>
        </p:grpSpPr>
        <p:sp>
          <p:nvSpPr>
            <p:cNvPr id="20" name="Google Shape;20;p2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flipH="1">
            <a:off x="-1155987" y="-912707"/>
            <a:ext cx="1938846" cy="1720830"/>
            <a:chOff x="-1873362" y="2120543"/>
            <a:chExt cx="1938846" cy="1720830"/>
          </a:xfrm>
        </p:grpSpPr>
        <p:sp>
          <p:nvSpPr>
            <p:cNvPr id="40" name="Google Shape;40;p2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flipH="1">
            <a:off x="6857372" y="-188512"/>
            <a:ext cx="1516025" cy="1489525"/>
            <a:chOff x="-3888525" y="-3012325"/>
            <a:chExt cx="1516025" cy="1489525"/>
          </a:xfrm>
        </p:grpSpPr>
        <p:sp>
          <p:nvSpPr>
            <p:cNvPr id="60" name="Google Shape;60;p2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/>
          <p:nvPr>
            <p:ph hasCustomPrompt="1" type="title"/>
          </p:nvPr>
        </p:nvSpPr>
        <p:spPr>
          <a:xfrm>
            <a:off x="1267387" y="1365025"/>
            <a:ext cx="6609300" cy="1407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1"/>
          <p:cNvSpPr txBox="1"/>
          <p:nvPr>
            <p:ph idx="1" type="subTitle"/>
          </p:nvPr>
        </p:nvSpPr>
        <p:spPr>
          <a:xfrm>
            <a:off x="1267375" y="3255875"/>
            <a:ext cx="6609300" cy="52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41" name="Google Shape;341;p11"/>
          <p:cNvGrpSpPr/>
          <p:nvPr/>
        </p:nvGrpSpPr>
        <p:grpSpPr>
          <a:xfrm flipH="1">
            <a:off x="6844388" y="3930543"/>
            <a:ext cx="1938846" cy="1720830"/>
            <a:chOff x="-1873362" y="2120543"/>
            <a:chExt cx="1938846" cy="1720830"/>
          </a:xfrm>
        </p:grpSpPr>
        <p:sp>
          <p:nvSpPr>
            <p:cNvPr id="342" name="Google Shape;342;p11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11"/>
          <p:cNvGrpSpPr/>
          <p:nvPr/>
        </p:nvGrpSpPr>
        <p:grpSpPr>
          <a:xfrm flipH="1">
            <a:off x="1408072" y="4117288"/>
            <a:ext cx="1929500" cy="2210100"/>
            <a:chOff x="295725" y="-3462825"/>
            <a:chExt cx="1929500" cy="2210100"/>
          </a:xfrm>
        </p:grpSpPr>
        <p:sp>
          <p:nvSpPr>
            <p:cNvPr id="362" name="Google Shape;362;p11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11"/>
          <p:cNvGrpSpPr/>
          <p:nvPr/>
        </p:nvGrpSpPr>
        <p:grpSpPr>
          <a:xfrm flipH="1">
            <a:off x="6292047" y="-450687"/>
            <a:ext cx="1516025" cy="1489525"/>
            <a:chOff x="-3888525" y="-3012325"/>
            <a:chExt cx="1516025" cy="1489525"/>
          </a:xfrm>
        </p:grpSpPr>
        <p:sp>
          <p:nvSpPr>
            <p:cNvPr id="388" name="Google Shape;388;p11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 flipH="1">
            <a:off x="-128787" y="-450682"/>
            <a:ext cx="1938846" cy="1720830"/>
            <a:chOff x="-1873362" y="2120543"/>
            <a:chExt cx="1938846" cy="1720830"/>
          </a:xfrm>
        </p:grpSpPr>
        <p:sp>
          <p:nvSpPr>
            <p:cNvPr id="400" name="Google Shape;400;p11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2" name="Google Shape;422;p13"/>
          <p:cNvSpPr txBox="1"/>
          <p:nvPr>
            <p:ph hasCustomPrompt="1" idx="2" type="title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 txBox="1"/>
          <p:nvPr>
            <p:ph idx="1" type="subTitle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13"/>
          <p:cNvSpPr txBox="1"/>
          <p:nvPr>
            <p:ph idx="3" type="subTitle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13"/>
          <p:cNvSpPr txBox="1"/>
          <p:nvPr>
            <p:ph hasCustomPrompt="1" idx="4" type="title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6" name="Google Shape;426;p13"/>
          <p:cNvSpPr txBox="1"/>
          <p:nvPr>
            <p:ph idx="5" type="subTitle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13"/>
          <p:cNvSpPr txBox="1"/>
          <p:nvPr>
            <p:ph idx="6" type="subTitle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13"/>
          <p:cNvSpPr txBox="1"/>
          <p:nvPr>
            <p:ph hasCustomPrompt="1" idx="7" type="title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1"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/>
          <p:nvPr>
            <p:ph idx="8" type="subTitle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13"/>
          <p:cNvSpPr txBox="1"/>
          <p:nvPr>
            <p:ph idx="9" type="subTitle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13"/>
          <p:cNvSpPr txBox="1"/>
          <p:nvPr>
            <p:ph hasCustomPrompt="1" idx="13" type="title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1"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/>
          <p:nvPr>
            <p:ph idx="14" type="subTitle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3" name="Google Shape;433;p13"/>
          <p:cNvSpPr txBox="1"/>
          <p:nvPr>
            <p:ph idx="15" type="subTitle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rect b="b" l="l" r="r" t="t"/>
                <a:pathLst>
                  <a:path extrusionOk="0" h="44703" w="3435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rect b="b" l="l" r="r" t="t"/>
                <a:pathLst>
                  <a:path extrusionOk="0" h="2280" w="2501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rect b="b" l="l" r="r" t="t"/>
                <a:pathLst>
                  <a:path extrusionOk="0" h="6194" w="6206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/>
          <p:nvPr>
            <p:ph type="title"/>
          </p:nvPr>
        </p:nvSpPr>
        <p:spPr>
          <a:xfrm>
            <a:off x="1940550" y="3438075"/>
            <a:ext cx="5262900" cy="3630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3" name="Google Shape;473;p14"/>
          <p:cNvSpPr txBox="1"/>
          <p:nvPr>
            <p:ph idx="1" type="subTitle"/>
          </p:nvPr>
        </p:nvSpPr>
        <p:spPr>
          <a:xfrm>
            <a:off x="1940550" y="1342425"/>
            <a:ext cx="5262900" cy="1592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74" name="Google Shape;474;p14"/>
          <p:cNvGrpSpPr/>
          <p:nvPr/>
        </p:nvGrpSpPr>
        <p:grpSpPr>
          <a:xfrm>
            <a:off x="8103363" y="1111063"/>
            <a:ext cx="1040638" cy="901375"/>
            <a:chOff x="8457538" y="810363"/>
            <a:chExt cx="1040638" cy="901375"/>
          </a:xfrm>
        </p:grpSpPr>
        <p:grpSp>
          <p:nvGrpSpPr>
            <p:cNvPr id="475" name="Google Shape;475;p1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476" name="Google Shape;476;p1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1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2" name="Google Shape;482;p14"/>
          <p:cNvGrpSpPr/>
          <p:nvPr/>
        </p:nvGrpSpPr>
        <p:grpSpPr>
          <a:xfrm>
            <a:off x="214269" y="2098393"/>
            <a:ext cx="1019565" cy="1290805"/>
            <a:chOff x="-4017975" y="-49702"/>
            <a:chExt cx="1162825" cy="1472177"/>
          </a:xfrm>
        </p:grpSpPr>
        <p:sp>
          <p:nvSpPr>
            <p:cNvPr id="483" name="Google Shape;483;p14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92" name="Google Shape;492;p15"/>
          <p:cNvGrpSpPr/>
          <p:nvPr/>
        </p:nvGrpSpPr>
        <p:grpSpPr>
          <a:xfrm>
            <a:off x="8289922" y="1760200"/>
            <a:ext cx="1369850" cy="1342825"/>
            <a:chOff x="-3742350" y="-3012325"/>
            <a:chExt cx="1369850" cy="1342825"/>
          </a:xfrm>
        </p:grpSpPr>
        <p:sp>
          <p:nvSpPr>
            <p:cNvPr id="493" name="Google Shape;493;p15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-3470900" y="-26570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-3720275" y="-2216400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-2825862" y="-2936687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-2758612" y="-2892062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15"/>
          <p:cNvGrpSpPr/>
          <p:nvPr/>
        </p:nvGrpSpPr>
        <p:grpSpPr>
          <a:xfrm>
            <a:off x="-275103" y="120400"/>
            <a:ext cx="1369850" cy="1342825"/>
            <a:chOff x="-3742350" y="-3012325"/>
            <a:chExt cx="1369850" cy="1342825"/>
          </a:xfrm>
        </p:grpSpPr>
        <p:sp>
          <p:nvSpPr>
            <p:cNvPr id="505" name="Google Shape;505;p15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3470900" y="-26570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-3720275" y="-2216400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-2825862" y="-2936687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-2758612" y="-2892062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15"/>
          <p:cNvGrpSpPr/>
          <p:nvPr/>
        </p:nvGrpSpPr>
        <p:grpSpPr>
          <a:xfrm>
            <a:off x="7444085" y="-614062"/>
            <a:ext cx="1040637" cy="901375"/>
            <a:chOff x="7772485" y="-345137"/>
            <a:chExt cx="1040637" cy="901375"/>
          </a:xfrm>
        </p:grpSpPr>
        <p:grpSp>
          <p:nvGrpSpPr>
            <p:cNvPr id="517" name="Google Shape;517;p15"/>
            <p:cNvGrpSpPr/>
            <p:nvPr/>
          </p:nvGrpSpPr>
          <p:grpSpPr>
            <a:xfrm>
              <a:off x="8096397" y="-345137"/>
              <a:ext cx="716725" cy="901375"/>
              <a:chOff x="-3888525" y="-2483300"/>
              <a:chExt cx="716725" cy="901375"/>
            </a:xfrm>
          </p:grpSpPr>
          <p:sp>
            <p:nvSpPr>
              <p:cNvPr id="518" name="Google Shape;518;p1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" name="Google Shape;520;p15"/>
            <p:cNvGrpSpPr/>
            <p:nvPr/>
          </p:nvGrpSpPr>
          <p:grpSpPr>
            <a:xfrm>
              <a:off x="7772485" y="175988"/>
              <a:ext cx="323925" cy="323650"/>
              <a:chOff x="1608625" y="299800"/>
              <a:chExt cx="323925" cy="323650"/>
            </a:xfrm>
          </p:grpSpPr>
          <p:sp>
            <p:nvSpPr>
              <p:cNvPr id="521" name="Google Shape;521;p1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/>
          <p:nvPr>
            <p:ph type="title"/>
          </p:nvPr>
        </p:nvSpPr>
        <p:spPr>
          <a:xfrm>
            <a:off x="782850" y="556250"/>
            <a:ext cx="7578300" cy="495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6" name="Google Shape;526;p16"/>
          <p:cNvGrpSpPr/>
          <p:nvPr/>
        </p:nvGrpSpPr>
        <p:grpSpPr>
          <a:xfrm>
            <a:off x="7771338" y="4403813"/>
            <a:ext cx="1040638" cy="901375"/>
            <a:chOff x="8457538" y="810363"/>
            <a:chExt cx="1040638" cy="901375"/>
          </a:xfrm>
        </p:grpSpPr>
        <p:grpSp>
          <p:nvGrpSpPr>
            <p:cNvPr id="527" name="Google Shape;527;p16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4" name="Google Shape;534;p16"/>
          <p:cNvGrpSpPr/>
          <p:nvPr/>
        </p:nvGrpSpPr>
        <p:grpSpPr>
          <a:xfrm>
            <a:off x="7771359" y="4167517"/>
            <a:ext cx="761479" cy="750124"/>
            <a:chOff x="-642191" y="1634242"/>
            <a:chExt cx="761479" cy="750124"/>
          </a:xfrm>
        </p:grpSpPr>
        <p:sp>
          <p:nvSpPr>
            <p:cNvPr id="535" name="Google Shape;535;p16"/>
            <p:cNvSpPr/>
            <p:nvPr/>
          </p:nvSpPr>
          <p:spPr>
            <a:xfrm rot="10800000">
              <a:off x="-642191" y="235071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-553634" y="1723763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8166" y="1634242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16"/>
          <p:cNvGrpSpPr/>
          <p:nvPr/>
        </p:nvGrpSpPr>
        <p:grpSpPr>
          <a:xfrm>
            <a:off x="330444" y="-221875"/>
            <a:ext cx="713803" cy="706547"/>
            <a:chOff x="-4017975" y="616650"/>
            <a:chExt cx="814100" cy="805825"/>
          </a:xfrm>
        </p:grpSpPr>
        <p:sp>
          <p:nvSpPr>
            <p:cNvPr id="539" name="Google Shape;539;p16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5" name="Google Shape;545;p17"/>
          <p:cNvSpPr txBox="1"/>
          <p:nvPr>
            <p:ph idx="1" type="subTitle"/>
          </p:nvPr>
        </p:nvSpPr>
        <p:spPr>
          <a:xfrm>
            <a:off x="782850" y="2955251"/>
            <a:ext cx="2311200" cy="766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17"/>
          <p:cNvSpPr txBox="1"/>
          <p:nvPr>
            <p:ph idx="2" type="subTitle"/>
          </p:nvPr>
        </p:nvSpPr>
        <p:spPr>
          <a:xfrm>
            <a:off x="782850" y="2538925"/>
            <a:ext cx="23112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17"/>
          <p:cNvSpPr txBox="1"/>
          <p:nvPr>
            <p:ph idx="3" type="subTitle"/>
          </p:nvPr>
        </p:nvSpPr>
        <p:spPr>
          <a:xfrm>
            <a:off x="3416400" y="2955251"/>
            <a:ext cx="2311200" cy="766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17"/>
          <p:cNvSpPr txBox="1"/>
          <p:nvPr>
            <p:ph idx="4" type="subTitle"/>
          </p:nvPr>
        </p:nvSpPr>
        <p:spPr>
          <a:xfrm>
            <a:off x="3416400" y="2538925"/>
            <a:ext cx="23112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17"/>
          <p:cNvSpPr txBox="1"/>
          <p:nvPr>
            <p:ph idx="5" type="subTitle"/>
          </p:nvPr>
        </p:nvSpPr>
        <p:spPr>
          <a:xfrm>
            <a:off x="6049950" y="2955251"/>
            <a:ext cx="2311200" cy="766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0" name="Google Shape;550;p17"/>
          <p:cNvSpPr txBox="1"/>
          <p:nvPr>
            <p:ph idx="6" type="subTitle"/>
          </p:nvPr>
        </p:nvSpPr>
        <p:spPr>
          <a:xfrm>
            <a:off x="6049950" y="2538925"/>
            <a:ext cx="23112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51" name="Google Shape;551;p17"/>
          <p:cNvGrpSpPr/>
          <p:nvPr/>
        </p:nvGrpSpPr>
        <p:grpSpPr>
          <a:xfrm>
            <a:off x="-382087" y="624425"/>
            <a:ext cx="1040638" cy="901375"/>
            <a:chOff x="8457538" y="810363"/>
            <a:chExt cx="1040638" cy="901375"/>
          </a:xfrm>
        </p:grpSpPr>
        <p:grpSp>
          <p:nvGrpSpPr>
            <p:cNvPr id="552" name="Google Shape;552;p1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9" name="Google Shape;559;p17"/>
          <p:cNvGrpSpPr/>
          <p:nvPr/>
        </p:nvGrpSpPr>
        <p:grpSpPr>
          <a:xfrm rot="10800000">
            <a:off x="8274244" y="624418"/>
            <a:ext cx="1803578" cy="1592367"/>
            <a:chOff x="-4912150" y="-393637"/>
            <a:chExt cx="2057000" cy="1816112"/>
          </a:xfrm>
        </p:grpSpPr>
        <p:sp>
          <p:nvSpPr>
            <p:cNvPr id="560" name="Google Shape;560;p17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7"/>
          <p:cNvGrpSpPr/>
          <p:nvPr/>
        </p:nvGrpSpPr>
        <p:grpSpPr>
          <a:xfrm rot="10800000">
            <a:off x="1179219" y="4287293"/>
            <a:ext cx="1803578" cy="1592367"/>
            <a:chOff x="-4912150" y="-393637"/>
            <a:chExt cx="2057000" cy="1816112"/>
          </a:xfrm>
        </p:grpSpPr>
        <p:sp>
          <p:nvSpPr>
            <p:cNvPr id="580" name="Google Shape;580;p17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8"/>
          <p:cNvSpPr txBox="1"/>
          <p:nvPr>
            <p:ph type="title"/>
          </p:nvPr>
        </p:nvSpPr>
        <p:spPr>
          <a:xfrm flipH="1"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1" name="Google Shape;601;p18"/>
          <p:cNvSpPr txBox="1"/>
          <p:nvPr>
            <p:ph idx="1" type="subTitle"/>
          </p:nvPr>
        </p:nvSpPr>
        <p:spPr>
          <a:xfrm>
            <a:off x="1589125" y="2349175"/>
            <a:ext cx="2541000" cy="521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2" name="Google Shape;602;p18"/>
          <p:cNvSpPr txBox="1"/>
          <p:nvPr>
            <p:ph idx="2" type="subTitle"/>
          </p:nvPr>
        </p:nvSpPr>
        <p:spPr>
          <a:xfrm>
            <a:off x="1589125" y="2011200"/>
            <a:ext cx="25410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3" name="Google Shape;603;p18"/>
          <p:cNvSpPr txBox="1"/>
          <p:nvPr>
            <p:ph idx="3" type="subTitle"/>
          </p:nvPr>
        </p:nvSpPr>
        <p:spPr>
          <a:xfrm>
            <a:off x="5013850" y="2351975"/>
            <a:ext cx="2541000" cy="521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4" name="Google Shape;604;p18"/>
          <p:cNvSpPr txBox="1"/>
          <p:nvPr>
            <p:ph idx="4" type="subTitle"/>
          </p:nvPr>
        </p:nvSpPr>
        <p:spPr>
          <a:xfrm>
            <a:off x="5013850" y="2014000"/>
            <a:ext cx="25410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5" name="Google Shape;605;p18"/>
          <p:cNvSpPr txBox="1"/>
          <p:nvPr>
            <p:ph idx="5" type="subTitle"/>
          </p:nvPr>
        </p:nvSpPr>
        <p:spPr>
          <a:xfrm>
            <a:off x="1589125" y="3960125"/>
            <a:ext cx="2541000" cy="521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6" name="Google Shape;606;p18"/>
          <p:cNvSpPr txBox="1"/>
          <p:nvPr>
            <p:ph idx="6" type="subTitle"/>
          </p:nvPr>
        </p:nvSpPr>
        <p:spPr>
          <a:xfrm>
            <a:off x="1589125" y="3622150"/>
            <a:ext cx="25410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18"/>
          <p:cNvSpPr txBox="1"/>
          <p:nvPr>
            <p:ph idx="7" type="subTitle"/>
          </p:nvPr>
        </p:nvSpPr>
        <p:spPr>
          <a:xfrm>
            <a:off x="5013850" y="3960098"/>
            <a:ext cx="2541000" cy="521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8" name="Google Shape;608;p18"/>
          <p:cNvSpPr txBox="1"/>
          <p:nvPr>
            <p:ph idx="8" type="subTitle"/>
          </p:nvPr>
        </p:nvSpPr>
        <p:spPr>
          <a:xfrm>
            <a:off x="5013850" y="3622123"/>
            <a:ext cx="25410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09" name="Google Shape;609;p18"/>
          <p:cNvGrpSpPr/>
          <p:nvPr/>
        </p:nvGrpSpPr>
        <p:grpSpPr>
          <a:xfrm flipH="1">
            <a:off x="205972" y="3517863"/>
            <a:ext cx="873188" cy="546900"/>
            <a:chOff x="1115510" y="4327288"/>
            <a:chExt cx="873188" cy="546900"/>
          </a:xfrm>
        </p:grpSpPr>
        <p:sp>
          <p:nvSpPr>
            <p:cNvPr id="610" name="Google Shape;610;p1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1" name="Google Shape;611;p1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5" name="Google Shape;615;p18"/>
          <p:cNvGrpSpPr/>
          <p:nvPr/>
        </p:nvGrpSpPr>
        <p:grpSpPr>
          <a:xfrm>
            <a:off x="-234937" y="-460907"/>
            <a:ext cx="1938846" cy="1720830"/>
            <a:chOff x="-1873362" y="2120543"/>
            <a:chExt cx="1938846" cy="1720830"/>
          </a:xfrm>
        </p:grpSpPr>
        <p:sp>
          <p:nvSpPr>
            <p:cNvPr id="616" name="Google Shape;616;p18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18"/>
          <p:cNvGrpSpPr/>
          <p:nvPr/>
        </p:nvGrpSpPr>
        <p:grpSpPr>
          <a:xfrm>
            <a:off x="7932072" y="2686300"/>
            <a:ext cx="1929500" cy="2210100"/>
            <a:chOff x="295725" y="-3462825"/>
            <a:chExt cx="1929500" cy="2210100"/>
          </a:xfrm>
        </p:grpSpPr>
        <p:sp>
          <p:nvSpPr>
            <p:cNvPr id="636" name="Google Shape;636;p18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3" name="Google Shape;663;p19"/>
          <p:cNvSpPr txBox="1"/>
          <p:nvPr>
            <p:ph idx="1" type="subTitle"/>
          </p:nvPr>
        </p:nvSpPr>
        <p:spPr>
          <a:xfrm>
            <a:off x="785913" y="20885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19"/>
          <p:cNvSpPr txBox="1"/>
          <p:nvPr>
            <p:ph idx="2" type="subTitle"/>
          </p:nvPr>
        </p:nvSpPr>
        <p:spPr>
          <a:xfrm>
            <a:off x="785913" y="17176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19"/>
          <p:cNvSpPr txBox="1"/>
          <p:nvPr>
            <p:ph idx="3" type="subTitle"/>
          </p:nvPr>
        </p:nvSpPr>
        <p:spPr>
          <a:xfrm>
            <a:off x="3428113" y="20885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6" name="Google Shape;666;p19"/>
          <p:cNvSpPr txBox="1"/>
          <p:nvPr>
            <p:ph idx="4" type="subTitle"/>
          </p:nvPr>
        </p:nvSpPr>
        <p:spPr>
          <a:xfrm>
            <a:off x="3428100" y="17176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19"/>
          <p:cNvSpPr txBox="1"/>
          <p:nvPr>
            <p:ph idx="5" type="subTitle"/>
          </p:nvPr>
        </p:nvSpPr>
        <p:spPr>
          <a:xfrm>
            <a:off x="6070288" y="20885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8" name="Google Shape;668;p19"/>
          <p:cNvSpPr txBox="1"/>
          <p:nvPr>
            <p:ph idx="6" type="subTitle"/>
          </p:nvPr>
        </p:nvSpPr>
        <p:spPr>
          <a:xfrm>
            <a:off x="6070288" y="17176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19"/>
          <p:cNvSpPr txBox="1"/>
          <p:nvPr>
            <p:ph idx="7" type="subTitle"/>
          </p:nvPr>
        </p:nvSpPr>
        <p:spPr>
          <a:xfrm>
            <a:off x="785913" y="38246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19"/>
          <p:cNvSpPr txBox="1"/>
          <p:nvPr>
            <p:ph idx="8" type="subTitle"/>
          </p:nvPr>
        </p:nvSpPr>
        <p:spPr>
          <a:xfrm>
            <a:off x="785913" y="34537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1" name="Google Shape;671;p19"/>
          <p:cNvSpPr txBox="1"/>
          <p:nvPr>
            <p:ph idx="9" type="subTitle"/>
          </p:nvPr>
        </p:nvSpPr>
        <p:spPr>
          <a:xfrm>
            <a:off x="3428113" y="38246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2" name="Google Shape;672;p19"/>
          <p:cNvSpPr txBox="1"/>
          <p:nvPr>
            <p:ph idx="13" type="subTitle"/>
          </p:nvPr>
        </p:nvSpPr>
        <p:spPr>
          <a:xfrm>
            <a:off x="3428100" y="34537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3" name="Google Shape;673;p19"/>
          <p:cNvSpPr txBox="1"/>
          <p:nvPr>
            <p:ph idx="14" type="subTitle"/>
          </p:nvPr>
        </p:nvSpPr>
        <p:spPr>
          <a:xfrm>
            <a:off x="6070288" y="38246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4" name="Google Shape;674;p19"/>
          <p:cNvSpPr txBox="1"/>
          <p:nvPr>
            <p:ph idx="15" type="subTitle"/>
          </p:nvPr>
        </p:nvSpPr>
        <p:spPr>
          <a:xfrm>
            <a:off x="6070288" y="34537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75" name="Google Shape;675;p19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676" name="Google Shape;676;p1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677" name="Google Shape;677;p1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9" name="Google Shape;679;p1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680" name="Google Shape;680;p1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3" name="Google Shape;683;p19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684" name="Google Shape;684;p1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685" name="Google Shape;685;p1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7" name="Google Shape;687;p1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688" name="Google Shape;688;p1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1" name="Google Shape;691;p19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692" name="Google Shape;692;p19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19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697" name="Google Shape;697;p19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 txBox="1"/>
          <p:nvPr>
            <p:ph hasCustomPrompt="1" type="title"/>
          </p:nvPr>
        </p:nvSpPr>
        <p:spPr>
          <a:xfrm>
            <a:off x="1862850" y="556250"/>
            <a:ext cx="5418300" cy="63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20"/>
          <p:cNvSpPr txBox="1"/>
          <p:nvPr>
            <p:ph idx="1" type="subTitle"/>
          </p:nvPr>
        </p:nvSpPr>
        <p:spPr>
          <a:xfrm>
            <a:off x="1862850" y="1192550"/>
            <a:ext cx="5418300" cy="293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20"/>
          <p:cNvSpPr txBox="1"/>
          <p:nvPr>
            <p:ph hasCustomPrompt="1" idx="2" type="title"/>
          </p:nvPr>
        </p:nvSpPr>
        <p:spPr>
          <a:xfrm>
            <a:off x="1862850" y="2106900"/>
            <a:ext cx="5418300" cy="63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20"/>
          <p:cNvSpPr txBox="1"/>
          <p:nvPr>
            <p:ph idx="3" type="subTitle"/>
          </p:nvPr>
        </p:nvSpPr>
        <p:spPr>
          <a:xfrm>
            <a:off x="1862850" y="2743200"/>
            <a:ext cx="5418300" cy="293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20"/>
          <p:cNvSpPr txBox="1"/>
          <p:nvPr>
            <p:ph hasCustomPrompt="1" idx="4" type="title"/>
          </p:nvPr>
        </p:nvSpPr>
        <p:spPr>
          <a:xfrm>
            <a:off x="1862850" y="3657550"/>
            <a:ext cx="5418300" cy="63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20"/>
          <p:cNvSpPr txBox="1"/>
          <p:nvPr>
            <p:ph idx="5" type="subTitle"/>
          </p:nvPr>
        </p:nvSpPr>
        <p:spPr>
          <a:xfrm>
            <a:off x="1862850" y="4293850"/>
            <a:ext cx="5418300" cy="293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23" name="Google Shape;723;p20"/>
          <p:cNvGrpSpPr/>
          <p:nvPr/>
        </p:nvGrpSpPr>
        <p:grpSpPr>
          <a:xfrm flipH="1">
            <a:off x="7051226" y="-890069"/>
            <a:ext cx="1938846" cy="1720830"/>
            <a:chOff x="-1873362" y="2120543"/>
            <a:chExt cx="1938846" cy="1720830"/>
          </a:xfrm>
        </p:grpSpPr>
        <p:sp>
          <p:nvSpPr>
            <p:cNvPr id="724" name="Google Shape;724;p20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20"/>
          <p:cNvGrpSpPr/>
          <p:nvPr/>
        </p:nvGrpSpPr>
        <p:grpSpPr>
          <a:xfrm flipH="1">
            <a:off x="-693003" y="-88512"/>
            <a:ext cx="1516025" cy="1489525"/>
            <a:chOff x="-3888525" y="-3012325"/>
            <a:chExt cx="1516025" cy="1489525"/>
          </a:xfrm>
        </p:grpSpPr>
        <p:sp>
          <p:nvSpPr>
            <p:cNvPr id="744" name="Google Shape;744;p20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20"/>
          <p:cNvGrpSpPr/>
          <p:nvPr/>
        </p:nvGrpSpPr>
        <p:grpSpPr>
          <a:xfrm flipH="1">
            <a:off x="8030519" y="1531768"/>
            <a:ext cx="1019565" cy="1290805"/>
            <a:chOff x="-4017975" y="-49702"/>
            <a:chExt cx="1162825" cy="1472177"/>
          </a:xfrm>
        </p:grpSpPr>
        <p:sp>
          <p:nvSpPr>
            <p:cNvPr id="756" name="Google Shape;756;p20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20"/>
          <p:cNvGrpSpPr/>
          <p:nvPr/>
        </p:nvGrpSpPr>
        <p:grpSpPr>
          <a:xfrm flipH="1">
            <a:off x="-3" y="3171850"/>
            <a:ext cx="1929500" cy="2210100"/>
            <a:chOff x="295725" y="-3462825"/>
            <a:chExt cx="1929500" cy="2210100"/>
          </a:xfrm>
        </p:grpSpPr>
        <p:sp>
          <p:nvSpPr>
            <p:cNvPr id="764" name="Google Shape;764;p20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>
            <p:ph hasCustomPrompt="1"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/>
          <p:nvPr>
            <p:ph idx="2" type="title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4" name="Google Shape;74;p3"/>
          <p:cNvSpPr txBox="1"/>
          <p:nvPr>
            <p:ph idx="1" type="subTitle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75" name="Google Shape;75;p3"/>
          <p:cNvGrpSpPr/>
          <p:nvPr/>
        </p:nvGrpSpPr>
        <p:grpSpPr>
          <a:xfrm flipH="1">
            <a:off x="7451744" y="244568"/>
            <a:ext cx="1019565" cy="1290805"/>
            <a:chOff x="-4017975" y="-49702"/>
            <a:chExt cx="1162825" cy="1472177"/>
          </a:xfrm>
        </p:grpSpPr>
        <p:sp>
          <p:nvSpPr>
            <p:cNvPr id="76" name="Google Shape;76;p3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_1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/>
          <p:nvPr>
            <p:ph idx="1" type="body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791" name="Google Shape;791;p21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92" name="Google Shape;792;p21"/>
          <p:cNvGrpSpPr/>
          <p:nvPr/>
        </p:nvGrpSpPr>
        <p:grpSpPr>
          <a:xfrm rot="10800000">
            <a:off x="-615206" y="2336518"/>
            <a:ext cx="1803578" cy="1592367"/>
            <a:chOff x="-4912150" y="-393637"/>
            <a:chExt cx="2057000" cy="1816112"/>
          </a:xfrm>
        </p:grpSpPr>
        <p:sp>
          <p:nvSpPr>
            <p:cNvPr id="793" name="Google Shape;793;p21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2"/>
          <p:cNvSpPr txBox="1"/>
          <p:nvPr>
            <p:ph type="ctrTitle"/>
          </p:nvPr>
        </p:nvSpPr>
        <p:spPr>
          <a:xfrm>
            <a:off x="782850" y="1264217"/>
            <a:ext cx="3380400" cy="712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4" name="Google Shape;814;p22"/>
          <p:cNvSpPr txBox="1"/>
          <p:nvPr>
            <p:ph idx="1" type="subTitle"/>
          </p:nvPr>
        </p:nvSpPr>
        <p:spPr>
          <a:xfrm>
            <a:off x="782850" y="2542667"/>
            <a:ext cx="3687900" cy="1341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5" name="Google Shape;815;p22"/>
          <p:cNvSpPr txBox="1"/>
          <p:nvPr/>
        </p:nvSpPr>
        <p:spPr>
          <a:xfrm>
            <a:off x="3038500" y="3831325"/>
            <a:ext cx="45435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 u="sng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816" name="Google Shape;816;p22"/>
          <p:cNvGrpSpPr/>
          <p:nvPr/>
        </p:nvGrpSpPr>
        <p:grpSpPr>
          <a:xfrm flipH="1">
            <a:off x="-262674" y="3935863"/>
            <a:ext cx="716725" cy="901375"/>
            <a:chOff x="-3888525" y="-2483300"/>
            <a:chExt cx="716725" cy="901375"/>
          </a:xfrm>
        </p:grpSpPr>
        <p:sp>
          <p:nvSpPr>
            <p:cNvPr id="817" name="Google Shape;817;p22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22"/>
          <p:cNvGrpSpPr/>
          <p:nvPr/>
        </p:nvGrpSpPr>
        <p:grpSpPr>
          <a:xfrm flipH="1">
            <a:off x="454038" y="4456988"/>
            <a:ext cx="323925" cy="323650"/>
            <a:chOff x="1608625" y="299800"/>
            <a:chExt cx="323925" cy="323650"/>
          </a:xfrm>
        </p:grpSpPr>
        <p:sp>
          <p:nvSpPr>
            <p:cNvPr id="820" name="Google Shape;820;p22"/>
            <p:cNvSpPr/>
            <p:nvPr/>
          </p:nvSpPr>
          <p:spPr>
            <a:xfrm>
              <a:off x="1633450" y="324425"/>
              <a:ext cx="275900" cy="274200"/>
            </a:xfrm>
            <a:custGeom>
              <a:rect b="b" l="l" r="r" t="t"/>
              <a:pathLst>
                <a:path extrusionOk="0" h="10968" w="11036">
                  <a:moveTo>
                    <a:pt x="10830" y="0"/>
                  </a:moveTo>
                  <a:cubicBezTo>
                    <a:pt x="10795" y="0"/>
                    <a:pt x="10758" y="16"/>
                    <a:pt x="10725" y="54"/>
                  </a:cubicBezTo>
                  <a:lnTo>
                    <a:pt x="46" y="10733"/>
                  </a:lnTo>
                  <a:cubicBezTo>
                    <a:pt x="1" y="10789"/>
                    <a:pt x="1" y="10867"/>
                    <a:pt x="46" y="10923"/>
                  </a:cubicBezTo>
                  <a:cubicBezTo>
                    <a:pt x="79" y="10956"/>
                    <a:pt x="112" y="10968"/>
                    <a:pt x="146" y="10968"/>
                  </a:cubicBezTo>
                  <a:cubicBezTo>
                    <a:pt x="191" y="10968"/>
                    <a:pt x="224" y="10956"/>
                    <a:pt x="246" y="10923"/>
                  </a:cubicBezTo>
                  <a:lnTo>
                    <a:pt x="10926" y="254"/>
                  </a:lnTo>
                  <a:cubicBezTo>
                    <a:pt x="11036" y="153"/>
                    <a:pt x="10941" y="0"/>
                    <a:pt x="10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1875625" y="299800"/>
              <a:ext cx="56925" cy="56950"/>
            </a:xfrm>
            <a:custGeom>
              <a:rect b="b" l="l" r="r" t="t"/>
              <a:pathLst>
                <a:path extrusionOk="0" h="2278" w="2277">
                  <a:moveTo>
                    <a:pt x="1139" y="1"/>
                  </a:moveTo>
                  <a:cubicBezTo>
                    <a:pt x="514" y="1"/>
                    <a:pt x="0" y="514"/>
                    <a:pt x="0" y="1139"/>
                  </a:cubicBezTo>
                  <a:cubicBezTo>
                    <a:pt x="0" y="1764"/>
                    <a:pt x="514" y="2277"/>
                    <a:pt x="1139" y="2277"/>
                  </a:cubicBezTo>
                  <a:cubicBezTo>
                    <a:pt x="1764" y="2277"/>
                    <a:pt x="2277" y="1764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1608625" y="566800"/>
              <a:ext cx="56950" cy="56650"/>
            </a:xfrm>
            <a:custGeom>
              <a:rect b="b" l="l" r="r" t="t"/>
              <a:pathLst>
                <a:path extrusionOk="0" h="2266" w="2278">
                  <a:moveTo>
                    <a:pt x="1139" y="0"/>
                  </a:moveTo>
                  <a:cubicBezTo>
                    <a:pt x="514" y="0"/>
                    <a:pt x="1" y="503"/>
                    <a:pt x="1" y="1127"/>
                  </a:cubicBezTo>
                  <a:cubicBezTo>
                    <a:pt x="1" y="1764"/>
                    <a:pt x="514" y="2266"/>
                    <a:pt x="1139" y="2266"/>
                  </a:cubicBezTo>
                  <a:cubicBezTo>
                    <a:pt x="1775" y="2266"/>
                    <a:pt x="2277" y="1764"/>
                    <a:pt x="2277" y="1127"/>
                  </a:cubicBezTo>
                  <a:cubicBezTo>
                    <a:pt x="2277" y="503"/>
                    <a:pt x="1775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22"/>
          <p:cNvGrpSpPr/>
          <p:nvPr/>
        </p:nvGrpSpPr>
        <p:grpSpPr>
          <a:xfrm flipH="1">
            <a:off x="7896101" y="233975"/>
            <a:ext cx="1516025" cy="1489525"/>
            <a:chOff x="-3888525" y="-3012325"/>
            <a:chExt cx="1516025" cy="1489525"/>
          </a:xfrm>
        </p:grpSpPr>
        <p:sp>
          <p:nvSpPr>
            <p:cNvPr id="824" name="Google Shape;824;p22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22"/>
          <p:cNvGrpSpPr/>
          <p:nvPr/>
        </p:nvGrpSpPr>
        <p:grpSpPr>
          <a:xfrm flipH="1">
            <a:off x="2309235" y="-400369"/>
            <a:ext cx="1019565" cy="1290805"/>
            <a:chOff x="-4017975" y="-49702"/>
            <a:chExt cx="1162825" cy="1472177"/>
          </a:xfrm>
        </p:grpSpPr>
        <p:sp>
          <p:nvSpPr>
            <p:cNvPr id="836" name="Google Shape;836;p22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22"/>
          <p:cNvGrpSpPr/>
          <p:nvPr/>
        </p:nvGrpSpPr>
        <p:grpSpPr>
          <a:xfrm>
            <a:off x="3698801" y="156500"/>
            <a:ext cx="873200" cy="618275"/>
            <a:chOff x="2240101" y="2000"/>
            <a:chExt cx="873200" cy="618275"/>
          </a:xfrm>
        </p:grpSpPr>
        <p:grpSp>
          <p:nvGrpSpPr>
            <p:cNvPr id="844" name="Google Shape;844;p22"/>
            <p:cNvGrpSpPr/>
            <p:nvPr/>
          </p:nvGrpSpPr>
          <p:grpSpPr>
            <a:xfrm flipH="1">
              <a:off x="2240101" y="2000"/>
              <a:ext cx="323925" cy="323650"/>
              <a:chOff x="1608625" y="299800"/>
              <a:chExt cx="323925" cy="323650"/>
            </a:xfrm>
          </p:grpSpPr>
          <p:sp>
            <p:nvSpPr>
              <p:cNvPr id="845" name="Google Shape;845;p22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8" name="Google Shape;848;p22"/>
            <p:cNvSpPr/>
            <p:nvPr/>
          </p:nvSpPr>
          <p:spPr>
            <a:xfrm flipH="1">
              <a:off x="2564026" y="7337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 flipH="1">
            <a:off x="4163242" y="3973306"/>
            <a:ext cx="1938846" cy="1720830"/>
            <a:chOff x="-4912150" y="-540150"/>
            <a:chExt cx="2211275" cy="1962625"/>
          </a:xfrm>
        </p:grpSpPr>
        <p:sp>
          <p:nvSpPr>
            <p:cNvPr id="850" name="Google Shape;850;p22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-3248550" y="-540150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22"/>
          <p:cNvSpPr txBox="1"/>
          <p:nvPr/>
        </p:nvSpPr>
        <p:spPr>
          <a:xfrm>
            <a:off x="4980600" y="2573200"/>
            <a:ext cx="33804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CRÉDITS: Ce modèle de présentation a été créé par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comprenant des icônes de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des infographies et des images de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idx="1" type="body"/>
          </p:nvPr>
        </p:nvSpPr>
        <p:spPr>
          <a:xfrm>
            <a:off x="782850" y="1995825"/>
            <a:ext cx="3904500" cy="259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7" name="Google Shape;137;p4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4"/>
          <p:cNvSpPr txBox="1"/>
          <p:nvPr>
            <p:ph idx="2" type="subTitle"/>
          </p:nvPr>
        </p:nvSpPr>
        <p:spPr>
          <a:xfrm>
            <a:off x="1682625" y="1355275"/>
            <a:ext cx="5779200" cy="53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type="title"/>
          </p:nvPr>
        </p:nvSpPr>
        <p:spPr>
          <a:xfrm>
            <a:off x="917813" y="740425"/>
            <a:ext cx="3351600" cy="859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5"/>
          <p:cNvSpPr txBox="1"/>
          <p:nvPr>
            <p:ph idx="1" type="subTitle"/>
          </p:nvPr>
        </p:nvSpPr>
        <p:spPr>
          <a:xfrm>
            <a:off x="4437188" y="3399874"/>
            <a:ext cx="3789000" cy="100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5"/>
          <p:cNvSpPr txBox="1"/>
          <p:nvPr>
            <p:ph idx="2" type="subTitle"/>
          </p:nvPr>
        </p:nvSpPr>
        <p:spPr>
          <a:xfrm>
            <a:off x="4874588" y="2388438"/>
            <a:ext cx="3351600" cy="859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5"/>
          <p:cNvSpPr txBox="1"/>
          <p:nvPr>
            <p:ph idx="3" type="subTitle"/>
          </p:nvPr>
        </p:nvSpPr>
        <p:spPr>
          <a:xfrm>
            <a:off x="917813" y="1751950"/>
            <a:ext cx="3789000" cy="100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4" name="Google Shape;144;p5"/>
          <p:cNvGrpSpPr/>
          <p:nvPr/>
        </p:nvGrpSpPr>
        <p:grpSpPr>
          <a:xfrm rot="10800000">
            <a:off x="-287269" y="3176993"/>
            <a:ext cx="1803578" cy="1592367"/>
            <a:chOff x="-4912150" y="-393637"/>
            <a:chExt cx="2057000" cy="1816112"/>
          </a:xfrm>
        </p:grpSpPr>
        <p:sp>
          <p:nvSpPr>
            <p:cNvPr id="145" name="Google Shape;145;p5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6039350" y="414138"/>
            <a:ext cx="1040638" cy="901375"/>
            <a:chOff x="8457538" y="810363"/>
            <a:chExt cx="1040638" cy="901375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5"/>
          <p:cNvGrpSpPr/>
          <p:nvPr/>
        </p:nvGrpSpPr>
        <p:grpSpPr>
          <a:xfrm>
            <a:off x="2021856" y="3530393"/>
            <a:ext cx="1019565" cy="1290805"/>
            <a:chOff x="-4017975" y="-49702"/>
            <a:chExt cx="1162825" cy="1472177"/>
          </a:xfrm>
        </p:grpSpPr>
        <p:sp>
          <p:nvSpPr>
            <p:cNvPr id="173" name="Google Shape;173;p5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5"/>
          <p:cNvGrpSpPr/>
          <p:nvPr/>
        </p:nvGrpSpPr>
        <p:grpSpPr>
          <a:xfrm>
            <a:off x="7572872" y="-168350"/>
            <a:ext cx="1929500" cy="2210100"/>
            <a:chOff x="295725" y="-3462825"/>
            <a:chExt cx="1929500" cy="2210100"/>
          </a:xfrm>
        </p:grpSpPr>
        <p:sp>
          <p:nvSpPr>
            <p:cNvPr id="181" name="Google Shape;181;p5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8" name="Google Shape;208;p6"/>
          <p:cNvGrpSpPr/>
          <p:nvPr/>
        </p:nvGrpSpPr>
        <p:grpSpPr>
          <a:xfrm>
            <a:off x="8361160" y="-152294"/>
            <a:ext cx="1040638" cy="1353907"/>
            <a:chOff x="8361160" y="-152294"/>
            <a:chExt cx="1040638" cy="1353907"/>
          </a:xfrm>
        </p:grpSpPr>
        <p:grpSp>
          <p:nvGrpSpPr>
            <p:cNvPr id="209" name="Google Shape;209;p6"/>
            <p:cNvGrpSpPr/>
            <p:nvPr/>
          </p:nvGrpSpPr>
          <p:grpSpPr>
            <a:xfrm flipH="1">
              <a:off x="8361160" y="300238"/>
              <a:ext cx="1040638" cy="901375"/>
              <a:chOff x="948060" y="3972813"/>
              <a:chExt cx="1040638" cy="901375"/>
            </a:xfrm>
          </p:grpSpPr>
          <p:grpSp>
            <p:nvGrpSpPr>
              <p:cNvPr id="210" name="Google Shape;210;p6"/>
              <p:cNvGrpSpPr/>
              <p:nvPr/>
            </p:nvGrpSpPr>
            <p:grpSpPr>
              <a:xfrm flipH="1">
                <a:off x="948060" y="3972813"/>
                <a:ext cx="716725" cy="901375"/>
                <a:chOff x="-3888525" y="-2483300"/>
                <a:chExt cx="716725" cy="901375"/>
              </a:xfrm>
            </p:grpSpPr>
            <p:sp>
              <p:nvSpPr>
                <p:cNvPr id="211" name="Google Shape;211;p6"/>
                <p:cNvSpPr/>
                <p:nvPr/>
              </p:nvSpPr>
              <p:spPr>
                <a:xfrm>
                  <a:off x="-3719475" y="-2483300"/>
                  <a:ext cx="547675" cy="547050"/>
                </a:xfrm>
                <a:custGeom>
                  <a:rect b="b" l="l" r="r" t="t"/>
                  <a:pathLst>
                    <a:path extrusionOk="0" h="21882" w="21907">
                      <a:moveTo>
                        <a:pt x="21756" y="1"/>
                      </a:moveTo>
                      <a:cubicBezTo>
                        <a:pt x="21723" y="1"/>
                        <a:pt x="21689" y="15"/>
                        <a:pt x="21661" y="43"/>
                      </a:cubicBezTo>
                      <a:lnTo>
                        <a:pt x="56" y="21647"/>
                      </a:lnTo>
                      <a:cubicBezTo>
                        <a:pt x="1" y="21703"/>
                        <a:pt x="1" y="21781"/>
                        <a:pt x="56" y="21837"/>
                      </a:cubicBezTo>
                      <a:cubicBezTo>
                        <a:pt x="79" y="21870"/>
                        <a:pt x="112" y="21882"/>
                        <a:pt x="157" y="21882"/>
                      </a:cubicBezTo>
                      <a:cubicBezTo>
                        <a:pt x="190" y="21882"/>
                        <a:pt x="224" y="21870"/>
                        <a:pt x="257" y="21837"/>
                      </a:cubicBezTo>
                      <a:lnTo>
                        <a:pt x="21851" y="243"/>
                      </a:lnTo>
                      <a:cubicBezTo>
                        <a:pt x="21907" y="188"/>
                        <a:pt x="21907" y="98"/>
                        <a:pt x="21851" y="43"/>
                      </a:cubicBezTo>
                      <a:cubicBezTo>
                        <a:pt x="21823" y="15"/>
                        <a:pt x="21790" y="1"/>
                        <a:pt x="217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6"/>
                <p:cNvSpPr/>
                <p:nvPr/>
              </p:nvSpPr>
              <p:spPr>
                <a:xfrm>
                  <a:off x="-3888525" y="-2128825"/>
                  <a:ext cx="549275" cy="546900"/>
                </a:xfrm>
                <a:custGeom>
                  <a:rect b="b" l="l" r="r" t="t"/>
                  <a:pathLst>
                    <a:path extrusionOk="0" h="21876" w="21971">
                      <a:moveTo>
                        <a:pt x="21780" y="1"/>
                      </a:moveTo>
                      <a:cubicBezTo>
                        <a:pt x="21751" y="1"/>
                        <a:pt x="21721" y="11"/>
                        <a:pt x="21694" y="36"/>
                      </a:cubicBezTo>
                      <a:lnTo>
                        <a:pt x="89" y="21630"/>
                      </a:lnTo>
                      <a:cubicBezTo>
                        <a:pt x="0" y="21719"/>
                        <a:pt x="67" y="21864"/>
                        <a:pt x="190" y="21875"/>
                      </a:cubicBezTo>
                      <a:cubicBezTo>
                        <a:pt x="223" y="21864"/>
                        <a:pt x="268" y="21853"/>
                        <a:pt x="290" y="21830"/>
                      </a:cubicBezTo>
                      <a:lnTo>
                        <a:pt x="21884" y="226"/>
                      </a:lnTo>
                      <a:cubicBezTo>
                        <a:pt x="21971" y="130"/>
                        <a:pt x="21882" y="1"/>
                        <a:pt x="21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3" name="Google Shape;213;p6"/>
              <p:cNvGrpSpPr/>
              <p:nvPr/>
            </p:nvGrpSpPr>
            <p:grpSpPr>
              <a:xfrm flipH="1">
                <a:off x="1664772" y="4493938"/>
                <a:ext cx="323925" cy="323650"/>
                <a:chOff x="1608625" y="299800"/>
                <a:chExt cx="323925" cy="323650"/>
              </a:xfrm>
            </p:grpSpPr>
            <p:sp>
              <p:nvSpPr>
                <p:cNvPr id="214" name="Google Shape;214;p6"/>
                <p:cNvSpPr/>
                <p:nvPr/>
              </p:nvSpPr>
              <p:spPr>
                <a:xfrm>
                  <a:off x="1633450" y="324425"/>
                  <a:ext cx="275900" cy="274200"/>
                </a:xfrm>
                <a:custGeom>
                  <a:rect b="b" l="l" r="r" t="t"/>
                  <a:pathLst>
                    <a:path extrusionOk="0" h="10968" w="11036">
                      <a:moveTo>
                        <a:pt x="10830" y="0"/>
                      </a:moveTo>
                      <a:cubicBezTo>
                        <a:pt x="10795" y="0"/>
                        <a:pt x="10758" y="16"/>
                        <a:pt x="10725" y="54"/>
                      </a:cubicBezTo>
                      <a:lnTo>
                        <a:pt x="46" y="10733"/>
                      </a:lnTo>
                      <a:cubicBezTo>
                        <a:pt x="1" y="10789"/>
                        <a:pt x="1" y="10867"/>
                        <a:pt x="46" y="10923"/>
                      </a:cubicBezTo>
                      <a:cubicBezTo>
                        <a:pt x="79" y="10956"/>
                        <a:pt x="112" y="10968"/>
                        <a:pt x="146" y="10968"/>
                      </a:cubicBezTo>
                      <a:cubicBezTo>
                        <a:pt x="191" y="10968"/>
                        <a:pt x="224" y="10956"/>
                        <a:pt x="246" y="10923"/>
                      </a:cubicBezTo>
                      <a:lnTo>
                        <a:pt x="10926" y="254"/>
                      </a:lnTo>
                      <a:cubicBezTo>
                        <a:pt x="11036" y="153"/>
                        <a:pt x="10941" y="0"/>
                        <a:pt x="10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6"/>
                <p:cNvSpPr/>
                <p:nvPr/>
              </p:nvSpPr>
              <p:spPr>
                <a:xfrm>
                  <a:off x="1875625" y="299800"/>
                  <a:ext cx="56925" cy="56950"/>
                </a:xfrm>
                <a:custGeom>
                  <a:rect b="b" l="l" r="r" t="t"/>
                  <a:pathLst>
                    <a:path extrusionOk="0" h="2278" w="2277">
                      <a:moveTo>
                        <a:pt x="1139" y="1"/>
                      </a:moveTo>
                      <a:cubicBezTo>
                        <a:pt x="514" y="1"/>
                        <a:pt x="0" y="514"/>
                        <a:pt x="0" y="1139"/>
                      </a:cubicBezTo>
                      <a:cubicBezTo>
                        <a:pt x="0" y="1764"/>
                        <a:pt x="514" y="2277"/>
                        <a:pt x="1139" y="2277"/>
                      </a:cubicBezTo>
                      <a:cubicBezTo>
                        <a:pt x="1764" y="2277"/>
                        <a:pt x="2277" y="1764"/>
                        <a:pt x="2277" y="1139"/>
                      </a:cubicBezTo>
                      <a:cubicBezTo>
                        <a:pt x="2277" y="514"/>
                        <a:pt x="1764" y="1"/>
                        <a:pt x="11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6"/>
                <p:cNvSpPr/>
                <p:nvPr/>
              </p:nvSpPr>
              <p:spPr>
                <a:xfrm>
                  <a:off x="1608625" y="566800"/>
                  <a:ext cx="56950" cy="56650"/>
                </a:xfrm>
                <a:custGeom>
                  <a:rect b="b" l="l" r="r" t="t"/>
                  <a:pathLst>
                    <a:path extrusionOk="0" h="2266" w="2278">
                      <a:moveTo>
                        <a:pt x="1139" y="0"/>
                      </a:moveTo>
                      <a:cubicBezTo>
                        <a:pt x="514" y="0"/>
                        <a:pt x="1" y="503"/>
                        <a:pt x="1" y="1127"/>
                      </a:cubicBezTo>
                      <a:cubicBezTo>
                        <a:pt x="1" y="1764"/>
                        <a:pt x="514" y="2266"/>
                        <a:pt x="1139" y="2266"/>
                      </a:cubicBezTo>
                      <a:cubicBezTo>
                        <a:pt x="1775" y="2266"/>
                        <a:pt x="2277" y="1764"/>
                        <a:pt x="2277" y="1127"/>
                      </a:cubicBezTo>
                      <a:cubicBezTo>
                        <a:pt x="2277" y="503"/>
                        <a:pt x="1775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7" name="Google Shape;217;p6"/>
            <p:cNvGrpSpPr/>
            <p:nvPr/>
          </p:nvGrpSpPr>
          <p:grpSpPr>
            <a:xfrm rot="10800000">
              <a:off x="8442919" y="-152294"/>
              <a:ext cx="777174" cy="1001897"/>
              <a:chOff x="-4604150" y="-305525"/>
              <a:chExt cx="886375" cy="1142675"/>
            </a:xfrm>
          </p:grpSpPr>
          <p:sp>
            <p:nvSpPr>
              <p:cNvPr id="218" name="Google Shape;218;p6"/>
              <p:cNvSpPr/>
              <p:nvPr/>
            </p:nvSpPr>
            <p:spPr>
              <a:xfrm>
                <a:off x="-4604150" y="-280425"/>
                <a:ext cx="858750" cy="1117575"/>
              </a:xfrm>
              <a:custGeom>
                <a:rect b="b" l="l" r="r" t="t"/>
                <a:pathLst>
                  <a:path extrusionOk="0" h="44703" w="3435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3780300" y="-305525"/>
                <a:ext cx="62525" cy="57000"/>
              </a:xfrm>
              <a:custGeom>
                <a:rect b="b" l="l" r="r" t="t"/>
                <a:pathLst>
                  <a:path extrusionOk="0" h="2280" w="2501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4199050" y="281125"/>
                <a:ext cx="155150" cy="154850"/>
              </a:xfrm>
              <a:custGeom>
                <a:rect b="b" l="l" r="r" t="t"/>
                <a:pathLst>
                  <a:path extrusionOk="0" h="6194" w="6206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1" name="Google Shape;221;p6"/>
          <p:cNvGrpSpPr/>
          <p:nvPr/>
        </p:nvGrpSpPr>
        <p:grpSpPr>
          <a:xfrm>
            <a:off x="778838" y="379263"/>
            <a:ext cx="184175" cy="158025"/>
            <a:chOff x="-3626300" y="-1680825"/>
            <a:chExt cx="184175" cy="158025"/>
          </a:xfrm>
        </p:grpSpPr>
        <p:sp>
          <p:nvSpPr>
            <p:cNvPr id="222" name="Google Shape;222;p6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-252062" y="300238"/>
            <a:ext cx="716725" cy="901375"/>
            <a:chOff x="-3888525" y="-2483300"/>
            <a:chExt cx="716725" cy="901375"/>
          </a:xfrm>
        </p:grpSpPr>
        <p:sp>
          <p:nvSpPr>
            <p:cNvPr id="225" name="Google Shape;225;p6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/>
          <p:nvPr>
            <p:ph idx="1" type="subTitle"/>
          </p:nvPr>
        </p:nvSpPr>
        <p:spPr>
          <a:xfrm>
            <a:off x="782850" y="1341548"/>
            <a:ext cx="7578300" cy="52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9" name="Google Shape;229;p7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0" name="Google Shape;230;p7"/>
          <p:cNvGrpSpPr/>
          <p:nvPr/>
        </p:nvGrpSpPr>
        <p:grpSpPr>
          <a:xfrm>
            <a:off x="7433700" y="4482713"/>
            <a:ext cx="1040638" cy="901375"/>
            <a:chOff x="8457538" y="810363"/>
            <a:chExt cx="1040638" cy="901375"/>
          </a:xfrm>
        </p:grpSpPr>
        <p:grpSp>
          <p:nvGrpSpPr>
            <p:cNvPr id="231" name="Google Shape;231;p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232" name="Google Shape;232;p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235" name="Google Shape;235;p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8" name="Google Shape;238;p7"/>
          <p:cNvGrpSpPr/>
          <p:nvPr/>
        </p:nvGrpSpPr>
        <p:grpSpPr>
          <a:xfrm>
            <a:off x="388869" y="-29307"/>
            <a:ext cx="1019565" cy="1290805"/>
            <a:chOff x="-4017975" y="-49702"/>
            <a:chExt cx="1162825" cy="1472177"/>
          </a:xfrm>
        </p:grpSpPr>
        <p:sp>
          <p:nvSpPr>
            <p:cNvPr id="239" name="Google Shape;239;p7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7"/>
          <p:cNvGrpSpPr/>
          <p:nvPr/>
        </p:nvGrpSpPr>
        <p:grpSpPr>
          <a:xfrm>
            <a:off x="7934047" y="1528575"/>
            <a:ext cx="1929500" cy="2210100"/>
            <a:chOff x="295725" y="-3462825"/>
            <a:chExt cx="1929500" cy="2210100"/>
          </a:xfrm>
        </p:grpSpPr>
        <p:sp>
          <p:nvSpPr>
            <p:cNvPr id="247" name="Google Shape;247;p7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7"/>
          <p:cNvGrpSpPr/>
          <p:nvPr/>
        </p:nvGrpSpPr>
        <p:grpSpPr>
          <a:xfrm rot="10800000">
            <a:off x="-510906" y="2675681"/>
            <a:ext cx="1803578" cy="1592367"/>
            <a:chOff x="-4912150" y="-393637"/>
            <a:chExt cx="2057000" cy="1816112"/>
          </a:xfrm>
        </p:grpSpPr>
        <p:sp>
          <p:nvSpPr>
            <p:cNvPr id="273" name="Google Shape;273;p7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/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94" name="Google Shape;294;p8"/>
          <p:cNvGrpSpPr/>
          <p:nvPr/>
        </p:nvGrpSpPr>
        <p:grpSpPr>
          <a:xfrm flipH="1">
            <a:off x="7745597" y="3097813"/>
            <a:ext cx="1516025" cy="1489525"/>
            <a:chOff x="-3888525" y="-3012325"/>
            <a:chExt cx="1516025" cy="1489525"/>
          </a:xfrm>
        </p:grpSpPr>
        <p:sp>
          <p:nvSpPr>
            <p:cNvPr id="295" name="Google Shape;295;p8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8"/>
          <p:cNvGrpSpPr/>
          <p:nvPr/>
        </p:nvGrpSpPr>
        <p:grpSpPr>
          <a:xfrm>
            <a:off x="7994347" y="735313"/>
            <a:ext cx="873188" cy="546900"/>
            <a:chOff x="1115510" y="4327288"/>
            <a:chExt cx="873188" cy="546900"/>
          </a:xfrm>
        </p:grpSpPr>
        <p:sp>
          <p:nvSpPr>
            <p:cNvPr id="307" name="Google Shape;307;p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09" name="Google Shape;309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2" name="Google Shape;312;p8"/>
          <p:cNvGrpSpPr/>
          <p:nvPr/>
        </p:nvGrpSpPr>
        <p:grpSpPr>
          <a:xfrm flipH="1">
            <a:off x="6119781" y="4587350"/>
            <a:ext cx="713803" cy="706547"/>
            <a:chOff x="-4017975" y="616650"/>
            <a:chExt cx="814100" cy="805825"/>
          </a:xfrm>
        </p:grpSpPr>
        <p:sp>
          <p:nvSpPr>
            <p:cNvPr id="313" name="Google Shape;313;p8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665435" y="-108237"/>
            <a:ext cx="1040638" cy="901375"/>
            <a:chOff x="948060" y="3972813"/>
            <a:chExt cx="1040638" cy="901375"/>
          </a:xfrm>
        </p:grpSpPr>
        <p:grpSp>
          <p:nvGrpSpPr>
            <p:cNvPr id="318" name="Google Shape;318;p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" name="Google Shape;321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22" name="Google Shape;322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/>
          <p:nvPr>
            <p:ph type="title"/>
          </p:nvPr>
        </p:nvSpPr>
        <p:spPr>
          <a:xfrm>
            <a:off x="782850" y="1013625"/>
            <a:ext cx="3435300" cy="1305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" name="Google Shape;327;p9"/>
          <p:cNvSpPr txBox="1"/>
          <p:nvPr>
            <p:ph idx="1" type="subTitle"/>
          </p:nvPr>
        </p:nvSpPr>
        <p:spPr>
          <a:xfrm>
            <a:off x="782850" y="2824875"/>
            <a:ext cx="3435300" cy="1305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28" name="Google Shape;328;p9"/>
          <p:cNvGrpSpPr/>
          <p:nvPr/>
        </p:nvGrpSpPr>
        <p:grpSpPr>
          <a:xfrm>
            <a:off x="8457538" y="810363"/>
            <a:ext cx="1040638" cy="901375"/>
            <a:chOff x="8457538" y="810363"/>
            <a:chExt cx="1040638" cy="901375"/>
          </a:xfrm>
        </p:grpSpPr>
        <p:grpSp>
          <p:nvGrpSpPr>
            <p:cNvPr id="329" name="Google Shape;329;p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330" name="Google Shape;330;p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" name="Google Shape;332;p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333" name="Google Shape;333;p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/>
          <p:nvPr>
            <p:ph type="title"/>
          </p:nvPr>
        </p:nvSpPr>
        <p:spPr>
          <a:xfrm>
            <a:off x="782850" y="1941300"/>
            <a:ext cx="5137800" cy="12609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5"/>
          <p:cNvSpPr txBox="1"/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 Medium"/>
                <a:ea typeface="Montserrat Medium"/>
                <a:cs typeface="Montserrat Medium"/>
                <a:sym typeface="Montserrat Medium"/>
              </a:rPr>
              <a:t>Clap sensor </a:t>
            </a:r>
            <a:endParaRPr/>
          </a:p>
        </p:txBody>
      </p:sp>
      <p:sp>
        <p:nvSpPr>
          <p:cNvPr id="918" name="Google Shape;918;p25"/>
          <p:cNvSpPr txBox="1"/>
          <p:nvPr>
            <p:ph idx="1" type="subTitle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Виктория Ганчева Xг</a:t>
            </a:r>
            <a:endParaRPr/>
          </a:p>
        </p:txBody>
      </p:sp>
      <p:sp>
        <p:nvSpPr>
          <p:cNvPr id="919" name="Google Shape;919;p25"/>
          <p:cNvSpPr/>
          <p:nvPr/>
        </p:nvSpPr>
        <p:spPr>
          <a:xfrm flipH="1">
            <a:off x="-186582" y="5584563"/>
            <a:ext cx="29" cy="29"/>
          </a:xfrm>
          <a:custGeom>
            <a:rect b="b" l="l" r="r" t="t"/>
            <a:pathLst>
              <a:path extrusionOk="0" fill="none" h="1" w="1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rnd" cmpd="sng" w="5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0" name="Google Shape;920;p25"/>
          <p:cNvGrpSpPr/>
          <p:nvPr/>
        </p:nvGrpSpPr>
        <p:grpSpPr>
          <a:xfrm flipH="1">
            <a:off x="5870297" y="3482200"/>
            <a:ext cx="1929500" cy="2210100"/>
            <a:chOff x="295725" y="-3462825"/>
            <a:chExt cx="1929500" cy="2210100"/>
          </a:xfrm>
        </p:grpSpPr>
        <p:sp>
          <p:nvSpPr>
            <p:cNvPr id="921" name="Google Shape;921;p25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5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5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25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947" name="Google Shape;947;p25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948" name="Google Shape;948;p2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0" name="Google Shape;950;p25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951" name="Google Shape;951;p2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4" name="Google Shape;954;p25"/>
          <p:cNvGrpSpPr/>
          <p:nvPr/>
        </p:nvGrpSpPr>
        <p:grpSpPr>
          <a:xfrm>
            <a:off x="844385" y="2929368"/>
            <a:ext cx="4208350" cy="192185"/>
            <a:chOff x="948060" y="2996029"/>
            <a:chExt cx="4208350" cy="192185"/>
          </a:xfrm>
        </p:grpSpPr>
        <p:sp>
          <p:nvSpPr>
            <p:cNvPr id="955" name="Google Shape;955;p25"/>
            <p:cNvSpPr/>
            <p:nvPr/>
          </p:nvSpPr>
          <p:spPr>
            <a:xfrm flipH="1" rot="-2700000">
              <a:off x="1692865" y="3024234"/>
              <a:ext cx="136016" cy="135774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6" name="Google Shape;956;p25"/>
            <p:cNvCxnSpPr>
              <a:stCxn id="957" idx="6"/>
              <a:endCxn id="958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7" name="Google Shape;957;p25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 txBox="1"/>
          <p:nvPr>
            <p:ph type="title"/>
          </p:nvPr>
        </p:nvSpPr>
        <p:spPr>
          <a:xfrm>
            <a:off x="782850" y="1013625"/>
            <a:ext cx="3435300" cy="1305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Части използвани за проекта</a:t>
            </a:r>
            <a:endParaRPr sz="2300"/>
          </a:p>
        </p:txBody>
      </p:sp>
      <p:pic>
        <p:nvPicPr>
          <p:cNvPr id="964" name="Google Shape;9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425" y="727975"/>
            <a:ext cx="1792875" cy="1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825" y="662975"/>
            <a:ext cx="171995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438" y="2318625"/>
            <a:ext cx="2069750" cy="15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3975" y="2713072"/>
            <a:ext cx="2333250" cy="11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5825" y="2892300"/>
            <a:ext cx="1719950" cy="17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26"/>
          <p:cNvSpPr txBox="1"/>
          <p:nvPr/>
        </p:nvSpPr>
        <p:spPr>
          <a:xfrm>
            <a:off x="4789963" y="2318625"/>
            <a:ext cx="15078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Arduino Uno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26"/>
          <p:cNvSpPr txBox="1"/>
          <p:nvPr/>
        </p:nvSpPr>
        <p:spPr>
          <a:xfrm>
            <a:off x="6825825" y="2318625"/>
            <a:ext cx="23334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Small breadbord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26"/>
          <p:cNvSpPr txBox="1"/>
          <p:nvPr/>
        </p:nvSpPr>
        <p:spPr>
          <a:xfrm>
            <a:off x="836225" y="4228150"/>
            <a:ext cx="1956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Звуков сензор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2" name="Google Shape;972;p26"/>
          <p:cNvSpPr txBox="1"/>
          <p:nvPr/>
        </p:nvSpPr>
        <p:spPr>
          <a:xfrm>
            <a:off x="4429175" y="4105050"/>
            <a:ext cx="2069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Led диод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3" name="Google Shape;973;p26"/>
          <p:cNvSpPr txBox="1"/>
          <p:nvPr/>
        </p:nvSpPr>
        <p:spPr>
          <a:xfrm>
            <a:off x="7006275" y="4666575"/>
            <a:ext cx="14544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Резистор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7"/>
          <p:cNvSpPr txBox="1"/>
          <p:nvPr>
            <p:ph type="title"/>
          </p:nvPr>
        </p:nvSpPr>
        <p:spPr>
          <a:xfrm>
            <a:off x="1955800" y="302075"/>
            <a:ext cx="5137800" cy="1260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Код</a:t>
            </a:r>
            <a:endParaRPr/>
          </a:p>
        </p:txBody>
      </p:sp>
      <p:pic>
        <p:nvPicPr>
          <p:cNvPr id="979" name="Google Shape;9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025" y="1562975"/>
            <a:ext cx="2456793" cy="32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893" y="1498800"/>
            <a:ext cx="2336398" cy="327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8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работи</a:t>
            </a:r>
            <a:endParaRPr/>
          </a:p>
        </p:txBody>
      </p:sp>
      <p:sp>
        <p:nvSpPr>
          <p:cNvPr id="986" name="Google Shape;986;p28"/>
          <p:cNvSpPr txBox="1"/>
          <p:nvPr/>
        </p:nvSpPr>
        <p:spPr>
          <a:xfrm>
            <a:off x="968950" y="1704775"/>
            <a:ext cx="66369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Лед диода е свързан за 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breadboard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-a и  анода е свързан към дигитален пин 13 през резистор. Катода е свързан към ground-a на 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Arduino Uno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Звуковият сензор е свързан към Arduino Uno към аналогов пин A0, ground и Power 5V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29"/>
          <p:cNvSpPr txBox="1"/>
          <p:nvPr>
            <p:ph type="title"/>
          </p:nvPr>
        </p:nvSpPr>
        <p:spPr>
          <a:xfrm>
            <a:off x="1267387" y="1365025"/>
            <a:ext cx="6609300" cy="1407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Благодаря за вниманието!</a:t>
            </a:r>
            <a:endParaRPr sz="4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T Department Meeting by Slidesgo">
  <a:themeElements>
    <a:clrScheme name="Simple Light">
      <a:dk1>
        <a:srgbClr val="F6F6FF"/>
      </a:dk1>
      <a:lt1>
        <a:srgbClr val="4E5EA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E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